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b5668c17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eb5668c17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b5668c17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eb5668c17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b5668c17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eb5668c17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b5668c17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b5668c17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b5668c17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b5668c17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5000"/>
              <a:t>Australia</a:t>
            </a:r>
            <a:endParaRPr b="1" sz="50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The Land Down Under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</a:t>
            </a:r>
            <a:r>
              <a:rPr lang="pl"/>
              <a:t> tapestry of Landscapes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859158" y="1567550"/>
            <a:ext cx="2841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87525"/>
            <a:ext cx="4884051" cy="25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713" y="9"/>
            <a:ext cx="3881275" cy="258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4042" y="2587525"/>
            <a:ext cx="4259959" cy="25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Australia is well known for its unique animals</a:t>
            </a:r>
            <a:endParaRPr/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621" y="1567558"/>
            <a:ext cx="4374754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Aboriginals- Indigenous Culture</a:t>
            </a:r>
            <a:endParaRPr/>
          </a:p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950" y="1827750"/>
            <a:ext cx="38100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Australia’s biggest cities</a:t>
            </a:r>
            <a:endParaRPr/>
          </a:p>
        </p:txBody>
      </p:sp>
      <p:sp>
        <p:nvSpPr>
          <p:cNvPr id="167" name="Google Shape;167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200"/>
              <a:buFont typeface="Arial"/>
              <a:buChar char="●"/>
            </a:pPr>
            <a:r>
              <a:rPr lang="pl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Sydney (5.297m)</a:t>
            </a:r>
            <a:endParaRPr sz="1200">
              <a:solidFill>
                <a:srgbClr val="BDC1C6"/>
              </a:solidFill>
              <a:highlight>
                <a:srgbClr val="20212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200"/>
              <a:buFont typeface="Arial"/>
              <a:buChar char="●"/>
            </a:pPr>
            <a:r>
              <a:rPr lang="pl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Melbourne (5.031m)</a:t>
            </a:r>
            <a:endParaRPr sz="1200">
              <a:solidFill>
                <a:srgbClr val="BDC1C6"/>
              </a:solidFill>
              <a:highlight>
                <a:srgbClr val="20212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200"/>
              <a:buFont typeface="Arial"/>
              <a:buChar char="●"/>
            </a:pPr>
            <a:r>
              <a:rPr lang="pl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Brisbane (2.628m)</a:t>
            </a:r>
            <a:endParaRPr sz="1200">
              <a:solidFill>
                <a:srgbClr val="BDC1C6"/>
              </a:solidFill>
              <a:highlight>
                <a:srgbClr val="20212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200"/>
              <a:buFont typeface="Arial"/>
              <a:buChar char="●"/>
            </a:pPr>
            <a:r>
              <a:rPr lang="pl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Perth (2.224m)</a:t>
            </a:r>
            <a:endParaRPr sz="1200">
              <a:solidFill>
                <a:srgbClr val="BDC1C6"/>
              </a:solidFill>
              <a:highlight>
                <a:srgbClr val="20212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200"/>
              <a:buFont typeface="Arial"/>
              <a:buChar char="●"/>
            </a:pPr>
            <a:r>
              <a:rPr lang="pl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Adelaide (1.418m)</a:t>
            </a:r>
            <a:endParaRPr sz="1200">
              <a:solidFill>
                <a:srgbClr val="BDC1C6"/>
              </a:solidFill>
              <a:highlight>
                <a:srgbClr val="20212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200"/>
              <a:buFont typeface="Arial"/>
              <a:buChar char="●"/>
            </a:pPr>
            <a:r>
              <a:rPr lang="pl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Canberra (457k)</a:t>
            </a:r>
            <a:endParaRPr sz="1200">
              <a:solidFill>
                <a:srgbClr val="BDC1C6"/>
              </a:solidFill>
              <a:highlight>
                <a:srgbClr val="20212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200"/>
              <a:buFont typeface="Arial"/>
              <a:buChar char="●"/>
            </a:pPr>
            <a:r>
              <a:rPr lang="pl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Hobart (253k)</a:t>
            </a:r>
            <a:endParaRPr sz="1200">
              <a:solidFill>
                <a:srgbClr val="BDC1C6"/>
              </a:solidFill>
              <a:highlight>
                <a:srgbClr val="20212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200"/>
              <a:buFont typeface="Arial"/>
              <a:buChar char="●"/>
            </a:pPr>
            <a:r>
              <a:rPr lang="pl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Darwin (150k)</a:t>
            </a:r>
            <a:endParaRPr sz="1200">
              <a:solidFill>
                <a:srgbClr val="BDC1C6"/>
              </a:solidFill>
              <a:highlight>
                <a:srgbClr val="20212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077" y="1567552"/>
            <a:ext cx="4361348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Thank you for your attention</a:t>
            </a:r>
            <a:endParaRPr/>
          </a:p>
        </p:txBody>
      </p:sp>
      <p:sp>
        <p:nvSpPr>
          <p:cNvPr id="175" name="Google Shape;175;p1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